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6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Google Shape;13;p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1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0" name="Google Shape;110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11" name="Google Shape;111;p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9" name="Google Shape;119;p11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4" name="Google Shape;124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5" name="Google Shape;125;p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4" name="Google Shape;134;p12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1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11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9" name="Google Shape;139;p1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" name="Google Shape;140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1" name="Google Shape;141;p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3" name="Google Shape;153;p1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1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2" name="Google Shape;162;p1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14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14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14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14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C95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95D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7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0" y="4629151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7"/>
          <p:cNvSpPr txBox="1">
            <a:spLocks noGrp="1"/>
          </p:cNvSpPr>
          <p:nvPr>
            <p:ph type="ctrTitle"/>
          </p:nvPr>
        </p:nvSpPr>
        <p:spPr>
          <a:xfrm>
            <a:off x="1017588" y="1739931"/>
            <a:ext cx="60483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1"/>
          </p:nvPr>
        </p:nvSpPr>
        <p:spPr>
          <a:xfrm>
            <a:off x="1026055" y="2447129"/>
            <a:ext cx="60483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C7B7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C7B7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1" name="Google Shape;181;p17" descr="EMC logo white-l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1412" y="4686263"/>
            <a:ext cx="899577" cy="25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>
            <a:off x="366716" y="1074738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votal Title Slide">
  <p:cSld name="Pivotal Title Slide">
    <p:bg>
      <p:bgPr>
        <a:solidFill>
          <a:schemeClr val="accen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9" descr="EMC-no-tag_white_RGB-150dpi.png"/>
          <p:cNvPicPr preferRelativeResize="0"/>
          <p:nvPr/>
        </p:nvPicPr>
        <p:blipFill rotWithShape="1">
          <a:blip r:embed="rId2">
            <a:alphaModFix amt="31000"/>
          </a:blip>
          <a:srcRect/>
          <a:stretch/>
        </p:blipFill>
        <p:spPr>
          <a:xfrm>
            <a:off x="1934110" y="1452327"/>
            <a:ext cx="5152491" cy="136254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1701800" y="2984500"/>
            <a:ext cx="56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PLATFORM </a:t>
            </a:r>
            <a:r>
              <a:rPr lang="en" sz="2400" b="0" i="0" u="none" strike="noStrike" cap="non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  <a:endParaRPr sz="2400" b="0" i="0" u="none" strike="noStrike" cap="none">
              <a:solidFill>
                <a:srgbClr val="3EA7B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Google Shape;25;p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with Subtitle and Content">
  <p:cSld name="1_Title with Sub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366715" y="785814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95DD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95DD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66715" y="325439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2"/>
          </p:nvPr>
        </p:nvSpPr>
        <p:spPr>
          <a:xfrm>
            <a:off x="366715" y="1419224"/>
            <a:ext cx="8410500" cy="30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2" name="Google Shape;42;p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" name="Google Shape;50;p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7" name="Google Shape;57;p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5" name="Google Shape;65;p7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1" name="Google Shape;71;p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8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8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8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8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8" name="Google Shape;88;p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8" name="Google Shape;98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9" name="Google Shape;99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339553" y="1155349"/>
            <a:ext cx="6684900" cy="18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300"/>
              <a:buNone/>
            </a:pPr>
            <a:endParaRPr sz="2300" b="0" dirty="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300"/>
              <a:buNone/>
            </a:pPr>
            <a:r>
              <a:rPr lang="en" sz="2300" b="0" dirty="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Greenplum Workshop</a:t>
            </a:r>
            <a:endParaRPr sz="2300" b="0" dirty="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SzPts val="2300"/>
              <a:buNone/>
            </a:pPr>
            <a:r>
              <a:rPr lang="en" sz="2300" b="0" dirty="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PostgreSQL versus Greenplum Database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Parallel loading and unloading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Usually: COPY (single process, single backend)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gpLoader speeds up data loading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But is still one process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Can load data using external tables, in parallel on all segments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Scales out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Access to external resources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600"/>
              <a:t>PostgreSQL:</a:t>
            </a:r>
            <a:endParaRPr sz="1600"/>
          </a:p>
          <a:p>
            <a:pPr marL="457200" lvl="0" indent="-330200" algn="l" rtl="0">
              <a:spcBef>
                <a:spcPts val="48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Uses SQL/MED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Requires additional plugins to read/write different formats, or connect resources</a:t>
            </a:r>
            <a:endParaRPr sz="16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600"/>
              <a:t>Greenplum Database:</a:t>
            </a:r>
            <a:endParaRPr sz="1600"/>
          </a:p>
          <a:p>
            <a:pPr marL="457200" lvl="0" indent="-330200" algn="l" rtl="0">
              <a:spcBef>
                <a:spcPts val="48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Uses External Tables to access resources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About to change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Scales out on all segments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Can load data in parallel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Can execute processes in parallel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gp_toolkit is using scripts/tools on segments to provide cluster information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Data can be imported/exported in many formats, including transformations</a:t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Hadoop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???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External Tables and the PXF Connector allow access to Hadoop systems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Table compression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???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Tables (rows or columns) can be compressed using different algorithms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zlib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quicklz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RLE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Column orientation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2300"/>
              <a:t>PostgreSQL:</a:t>
            </a:r>
            <a:endParaRPr sz="2300"/>
          </a:p>
          <a:p>
            <a:pPr marL="457200" lvl="0" indent="-374650" algn="l" rtl="0">
              <a:spcBef>
                <a:spcPts val="48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???</a:t>
            </a:r>
            <a:endParaRPr sz="23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2300"/>
              <a:t>Greenplum Database:</a:t>
            </a:r>
            <a:endParaRPr sz="2300"/>
          </a:p>
          <a:p>
            <a:pPr marL="457200" lvl="0" indent="-374650" algn="l" rtl="0">
              <a:spcBef>
                <a:spcPts val="48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Tables can be row-oriented or column-oriented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" sz="2300"/>
              <a:t>Row-oriented: traditional HEAP table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" sz="2300"/>
              <a:t>Column-oriented: every column is stored in one file</a:t>
            </a:r>
            <a:endParaRPr sz="23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Access to a few columns do not read the entire row</a:t>
            </a:r>
            <a:endParaRPr sz="19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Every column can be compressed, even using different algorithms</a:t>
            </a:r>
            <a:endParaRPr sz="190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Text Search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 Full Text Search included in the product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Kind of complicated for different languages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Integrates Apache Solr (GPText)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Runs in parallel on the segments, no single instance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Expansion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Expansion beyond one system - includes replication, and connection pooler, and HA setup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Does not improve the overall performance (one data copy per system)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Just add more segments, and re-distribute the database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MADlib - Machine Learning at scale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Works with PostgreSQL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Works with Greenplum Database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Originally designed for Greenplum Database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Scaling out will improve the MADlib performance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Foreign Keys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Work as expected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FK are not enforced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Because of the distributed nature, FK enforcement requires a scan across the entire DB, for every single row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 b="0" i="0" u="none" strike="noStrike" cap="none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4" name="Google Shape;304;p38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5" name="Google Shape;305;p38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306" name="Google Shape;306;p3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38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PostgreSQL versus Greenplum Database</a:t>
            </a: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000000"/>
                </a:solidFill>
              </a:rPr>
              <a:t>This chapter gives you an overview of a number of main differences between PostgreSQL and Greenplum Databases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OLTP versus OLAP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 is for OLTP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Online Transaction Processing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 is for OLAP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Online Analytical Processing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OLTP versus OLAP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 goals: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Have your hot data in memory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 any means necessary to rapidly identify that one dataset you want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 goals: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Scan all your data, and again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Calculate results across all of your data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No way this fits into memory - more hardware required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Scalability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800"/>
              <a:t>PostgreSQL:</a:t>
            </a:r>
            <a:endParaRPr sz="1800"/>
          </a:p>
          <a:p>
            <a:pPr marL="457200" lvl="0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Scales well on a single machine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Using multiple machines involves primary + secondary setups, failover, replication ect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b="1"/>
              <a:t>Important</a:t>
            </a:r>
            <a:r>
              <a:rPr lang="en" sz="1800"/>
              <a:t>: every machine always holds a full copy (except sharding)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Again: good for OLTP on a single node</a:t>
            </a:r>
            <a:endParaRPr sz="18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800"/>
              <a:t>Greenplum Database:</a:t>
            </a:r>
            <a:endParaRPr sz="1800"/>
          </a:p>
          <a:p>
            <a:pPr marL="457200" lvl="0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Purpose built to scale across many machines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Comes with replication built-in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Somewhat slower on OLTP workloads</a:t>
            </a:r>
            <a:endParaRPr sz="180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Query Planner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/>
              <a:t>PostgreSQL:</a:t>
            </a:r>
            <a:endParaRPr sz="1400"/>
          </a:p>
          <a:p>
            <a:pPr marL="457200" lvl="0" indent="-317500" algn="l" rtl="0"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Grown over time (30 years)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Complex code, hard to debug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Not many people fully understand it</a:t>
            </a:r>
            <a:endParaRPr sz="1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/>
              <a:t>Greenplum Database:</a:t>
            </a:r>
            <a:endParaRPr sz="1400"/>
          </a:p>
          <a:p>
            <a:pPr marL="457200" lvl="0" indent="-317500" algn="l" rtl="0"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Comes with GPORCA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Pluggable query planner, written from scratch, in C++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“Powers” both SQL and NoSQL workloads: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SQL: Greenplum Database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NoSQL: SQL-on-Hadoop for Apache HAWQ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Comes with it’s own test suite (stand-alone)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Debugging tool allows to extract query information from problematic queries</a:t>
            </a:r>
            <a:endParaRPr sz="14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Partitioning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900"/>
              <a:t>PostgreSQL:</a:t>
            </a:r>
            <a:endParaRPr sz="1900"/>
          </a:p>
          <a:p>
            <a:pPr marL="457200" lvl="0" indent="-349250" algn="l" rtl="0">
              <a:spcBef>
                <a:spcPts val="4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Included only in last versions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Basic Runtime partition pruning, otherwise partitions are only pruned during planning time:</a:t>
            </a:r>
            <a:endParaRPr sz="19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Partitions are always scanned when they can’t be included by static values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900"/>
              <a:t>Greenplum Database:</a:t>
            </a:r>
            <a:endParaRPr sz="1900"/>
          </a:p>
          <a:p>
            <a:pPr marL="457200" lvl="0" indent="-349250" algn="l" rtl="0">
              <a:spcBef>
                <a:spcPts val="4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Has partitioning for a decade now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Allows partitions and subpartitions (two levels)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Partitioning is on top of sharding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GPDB planner can do partition pruning during runtime</a:t>
            </a:r>
            <a:endParaRPr sz="19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Resource Queues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No resource management (usually not needed)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Resources like CPU, Queries and Memory can be managed on a per-user bases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Queries can be limited, or aborted, or queued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Pipelining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PostgreSQL: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Has Background Workers now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Still no complete parallel execution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Greenplum Database:</a:t>
            </a: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Pipelines flow data from one processing part to the next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Makes efficient use of CPU resources, as more cores can be used in parallel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Microsoft Macintosh PowerPoint</Application>
  <PresentationFormat>On-screen Show (16:9)</PresentationFormat>
  <Paragraphs>146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Proxima Nova</vt:lpstr>
      <vt:lpstr>Calibri</vt:lpstr>
      <vt:lpstr>Arial</vt:lpstr>
      <vt:lpstr>Verdana</vt:lpstr>
      <vt:lpstr>Noto Sans Symbols</vt:lpstr>
      <vt:lpstr>Pivotal Presentation Theme v1</vt:lpstr>
      <vt:lpstr> Greenplum Workshop PostgreSQL versus Greenplum Database </vt:lpstr>
      <vt:lpstr>PostgreSQL versus Greenplum Database</vt:lpstr>
      <vt:lpstr>OLTP versus OLAP</vt:lpstr>
      <vt:lpstr>OLTP versus OLAP</vt:lpstr>
      <vt:lpstr>Scalability</vt:lpstr>
      <vt:lpstr>Query Planner</vt:lpstr>
      <vt:lpstr>Partitioning</vt:lpstr>
      <vt:lpstr>Resource Queues</vt:lpstr>
      <vt:lpstr>Pipelining</vt:lpstr>
      <vt:lpstr>Parallel loading and unloading</vt:lpstr>
      <vt:lpstr>Access to external resources</vt:lpstr>
      <vt:lpstr>Hadoop</vt:lpstr>
      <vt:lpstr>Table compression</vt:lpstr>
      <vt:lpstr>Column orientation</vt:lpstr>
      <vt:lpstr>Text Search</vt:lpstr>
      <vt:lpstr>Expansion</vt:lpstr>
      <vt:lpstr>MADlib - Machine Learning at scale</vt:lpstr>
      <vt:lpstr>Foreign Keys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Greenplum Workshop PostgreSQL versus Greenplum Database </dc:title>
  <cp:lastModifiedBy>Leonard Walstad</cp:lastModifiedBy>
  <cp:revision>1</cp:revision>
  <dcterms:modified xsi:type="dcterms:W3CDTF">2019-08-14T15:50:24Z</dcterms:modified>
</cp:coreProperties>
</file>